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90DC07B-E2F1-40E2-87DA-F44821148A10}" type="datetimeFigureOut">
              <a:rPr lang="es-AR" smtClean="0"/>
              <a:t>18/4/2020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DDBDA81-2AF7-4BE6-86B6-6281BE1F4C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07B-E2F1-40E2-87DA-F44821148A10}" type="datetimeFigureOut">
              <a:rPr lang="es-AR" smtClean="0"/>
              <a:t>18/4/2020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A81-2AF7-4BE6-86B6-6281BE1F4C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07B-E2F1-40E2-87DA-F44821148A10}" type="datetimeFigureOut">
              <a:rPr lang="es-AR" smtClean="0"/>
              <a:t>18/4/2020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A81-2AF7-4BE6-86B6-6281BE1F4C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07B-E2F1-40E2-87DA-F44821148A10}" type="datetimeFigureOut">
              <a:rPr lang="es-AR" smtClean="0"/>
              <a:t>18/4/2020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A81-2AF7-4BE6-86B6-6281BE1F4C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07B-E2F1-40E2-87DA-F44821148A10}" type="datetimeFigureOut">
              <a:rPr lang="es-AR" smtClean="0"/>
              <a:t>18/4/2020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A81-2AF7-4BE6-86B6-6281BE1F4C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07B-E2F1-40E2-87DA-F44821148A10}" type="datetimeFigureOut">
              <a:rPr lang="es-AR" smtClean="0"/>
              <a:t>18/4/2020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A81-2AF7-4BE6-86B6-6281BE1F4C28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07B-E2F1-40E2-87DA-F44821148A10}" type="datetimeFigureOut">
              <a:rPr lang="es-AR" smtClean="0"/>
              <a:t>18/4/2020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A81-2AF7-4BE6-86B6-6281BE1F4C28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07B-E2F1-40E2-87DA-F44821148A10}" type="datetimeFigureOut">
              <a:rPr lang="es-AR" smtClean="0"/>
              <a:t>18/4/2020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A81-2AF7-4BE6-86B6-6281BE1F4C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07B-E2F1-40E2-87DA-F44821148A10}" type="datetimeFigureOut">
              <a:rPr lang="es-AR" smtClean="0"/>
              <a:t>18/4/2020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A81-2AF7-4BE6-86B6-6281BE1F4C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90DC07B-E2F1-40E2-87DA-F44821148A10}" type="datetimeFigureOut">
              <a:rPr lang="es-AR" smtClean="0"/>
              <a:t>18/4/2020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DDBDA81-2AF7-4BE6-86B6-6281BE1F4C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90DC07B-E2F1-40E2-87DA-F44821148A10}" type="datetimeFigureOut">
              <a:rPr lang="es-AR" smtClean="0"/>
              <a:t>18/4/2020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DDBDA81-2AF7-4BE6-86B6-6281BE1F4C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90DC07B-E2F1-40E2-87DA-F44821148A10}" type="datetimeFigureOut">
              <a:rPr lang="es-AR" smtClean="0"/>
              <a:t>18/4/2020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DBDA81-2AF7-4BE6-86B6-6281BE1F4C28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skfBGraJZk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USO DEL DICCIONARIO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3ER GRADO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7811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¿Qué es el diccionario?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899592" y="1988841"/>
            <a:ext cx="3600400" cy="432048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El diccionario es un libro que </a:t>
            </a:r>
            <a:r>
              <a:rPr lang="es-ES" dirty="0" smtClean="0"/>
              <a:t>tiene, </a:t>
            </a:r>
            <a:r>
              <a:rPr lang="es-ES" dirty="0"/>
              <a:t>en orden alfabético,  </a:t>
            </a:r>
            <a:r>
              <a:rPr lang="es-ES" dirty="0" smtClean="0"/>
              <a:t>las palabras y </a:t>
            </a:r>
            <a:r>
              <a:rPr lang="es-ES" dirty="0"/>
              <a:t>aclara sus distintos significados. </a:t>
            </a:r>
            <a:endParaRPr lang="es-ES" dirty="0" smtClean="0"/>
          </a:p>
          <a:p>
            <a:r>
              <a:rPr lang="es-ES" dirty="0" smtClean="0"/>
              <a:t>Los </a:t>
            </a:r>
            <a:r>
              <a:rPr lang="es-ES" dirty="0"/>
              <a:t>diferentes significados de cada palabra se denominan acepciones.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diccionario se puede utilizar tanto para consultar </a:t>
            </a:r>
            <a:r>
              <a:rPr lang="es-ES" dirty="0" smtClean="0"/>
              <a:t>qué significa una </a:t>
            </a:r>
            <a:r>
              <a:rPr lang="es-ES" dirty="0"/>
              <a:t>palabra  </a:t>
            </a:r>
            <a:r>
              <a:rPr lang="es-ES" dirty="0" smtClean="0"/>
              <a:t>como para saber cómo se escribe.</a:t>
            </a:r>
            <a:endParaRPr lang="es-AR" dirty="0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78" y="2132856"/>
            <a:ext cx="3240360" cy="3240360"/>
          </a:xfrm>
        </p:spPr>
      </p:pic>
    </p:spTree>
    <p:extLst>
      <p:ext uri="{BB962C8B-B14F-4D97-AF65-F5344CB8AC3E}">
        <p14:creationId xmlns:p14="http://schemas.microsoft.com/office/powerpoint/2010/main" val="68106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49080"/>
            <a:ext cx="3312368" cy="259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Veamos cómo es por dentro…</a:t>
            </a:r>
            <a:endParaRPr lang="es-AR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>
          <a:xfrm>
            <a:off x="755576" y="1700809"/>
            <a:ext cx="5904656" cy="3672408"/>
          </a:xfrm>
        </p:spPr>
        <p:txBody>
          <a:bodyPr>
            <a:noAutofit/>
          </a:bodyPr>
          <a:lstStyle/>
          <a:p>
            <a:r>
              <a:rPr lang="es-ES" dirty="0"/>
              <a:t>Si abrimos el diccionario en cualquiera de sus páginas, observaremos que en sus extremos superiores aparece escrita una palabra: la de la página derecha corresponde a la primera palabra que encontraremos en  las páginas abiertas , y la  de la izquierda a la última. </a:t>
            </a:r>
            <a:endParaRPr lang="es-ES" dirty="0" smtClean="0"/>
          </a:p>
          <a:p>
            <a:r>
              <a:rPr lang="es-ES" dirty="0" smtClean="0"/>
              <a:t>Esto </a:t>
            </a:r>
            <a:r>
              <a:rPr lang="es-ES" dirty="0"/>
              <a:t>nos sirve para realizar búsquedas rápidas, ya que fácilmente encontraremos en qué página se encuentra la palabra que </a:t>
            </a:r>
            <a:r>
              <a:rPr lang="es-ES" dirty="0" smtClean="0"/>
              <a:t>buscamos.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0864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 ve algo así…</a:t>
            </a:r>
            <a:endParaRPr lang="es-AR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296234"/>
            <a:ext cx="6196013" cy="3249782"/>
          </a:xfrm>
        </p:spPr>
      </p:pic>
    </p:spTree>
    <p:extLst>
      <p:ext uri="{BB962C8B-B14F-4D97-AF65-F5344CB8AC3E}">
        <p14:creationId xmlns:p14="http://schemas.microsoft.com/office/powerpoint/2010/main" val="62065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¿Cómo buscamos una palabra?</a:t>
            </a:r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/>
              <a:t>Busca la sección del diccionario con la primera letra de la palabra.</a:t>
            </a:r>
            <a:r>
              <a:rPr lang="es-ES" dirty="0"/>
              <a:t> </a:t>
            </a:r>
            <a:endParaRPr lang="es-ES" dirty="0" smtClean="0"/>
          </a:p>
          <a:p>
            <a:r>
              <a:rPr lang="es-ES" dirty="0" smtClean="0"/>
              <a:t>Los </a:t>
            </a:r>
            <a:r>
              <a:rPr lang="es-ES" dirty="0"/>
              <a:t>diccionarios están organizados en orden </a:t>
            </a:r>
            <a:r>
              <a:rPr lang="es-ES" dirty="0" smtClean="0"/>
              <a:t>alfabético.</a:t>
            </a:r>
          </a:p>
          <a:p>
            <a:r>
              <a:rPr lang="es-ES" dirty="0" smtClean="0"/>
              <a:t>Por </a:t>
            </a:r>
            <a:r>
              <a:rPr lang="es-ES" dirty="0"/>
              <a:t>ejemplo, “dado” empieza con “d”, así que estará entre la sección “c” y la “e”.</a:t>
            </a:r>
            <a:endParaRPr lang="es-AR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3" y="1988840"/>
            <a:ext cx="3468202" cy="3672407"/>
          </a:xfrm>
        </p:spPr>
      </p:pic>
    </p:spTree>
    <p:extLst>
      <p:ext uri="{BB962C8B-B14F-4D97-AF65-F5344CB8AC3E}">
        <p14:creationId xmlns:p14="http://schemas.microsoft.com/office/powerpoint/2010/main" val="401117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Algunos consejitos…</a:t>
            </a:r>
            <a:endParaRPr lang="es-AR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" b="998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57" y="3429000"/>
            <a:ext cx="2764743" cy="3429000"/>
          </a:xfrm>
        </p:spPr>
      </p:pic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1844825"/>
            <a:ext cx="7632848" cy="3960440"/>
          </a:xfrm>
        </p:spPr>
        <p:txBody>
          <a:bodyPr>
            <a:noAutofit/>
          </a:bodyPr>
          <a:lstStyle/>
          <a:p>
            <a:pPr fontAlgn="base"/>
            <a:r>
              <a:rPr lang="es-ES" sz="2000" dirty="0"/>
              <a:t>Para encontrar un significado, lo primero que debes hacer es buscar la palabra siguiendo el orden del abecedario:</a:t>
            </a:r>
          </a:p>
          <a:p>
            <a:pPr fontAlgn="base"/>
            <a:r>
              <a:rPr lang="es-ES" sz="2000" dirty="0"/>
              <a:t>A B C D E F G H I J K L M Ñ O P Q R S T U V W X Y Z</a:t>
            </a:r>
          </a:p>
          <a:p>
            <a:pPr fontAlgn="base"/>
            <a:r>
              <a:rPr lang="es-ES" sz="2000" dirty="0"/>
              <a:t>2° Luego debes seguir con la segunda letra de la palabra, nuevamente siguiendo el orden del abecedario.</a:t>
            </a:r>
          </a:p>
          <a:p>
            <a:pPr fontAlgn="base"/>
            <a:r>
              <a:rPr lang="es-ES" sz="2000" dirty="0"/>
              <a:t>Además debes fijarte en los siguientes puntos:</a:t>
            </a:r>
          </a:p>
          <a:p>
            <a:pPr fontAlgn="base"/>
            <a:r>
              <a:rPr lang="es-ES" sz="2000" dirty="0"/>
              <a:t>- La palabra guía indica cuál es la primera y la última palabra de cada página.</a:t>
            </a:r>
            <a:br>
              <a:rPr lang="es-ES" sz="2000" dirty="0"/>
            </a:br>
            <a:r>
              <a:rPr lang="es-ES" sz="2000" dirty="0"/>
              <a:t>- La palabra que se define se encuentra destacada.</a:t>
            </a:r>
            <a:br>
              <a:rPr lang="es-ES" sz="2000" dirty="0"/>
            </a:br>
            <a:r>
              <a:rPr lang="es-ES" sz="2000" dirty="0"/>
              <a:t>- La definición aparece después de cada palabra.</a:t>
            </a:r>
          </a:p>
        </p:txBody>
      </p:sp>
    </p:spTree>
    <p:extLst>
      <p:ext uri="{BB962C8B-B14F-4D97-AF65-F5344CB8AC3E}">
        <p14:creationId xmlns:p14="http://schemas.microsoft.com/office/powerpoint/2010/main" val="359014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Para terminar</a:t>
            </a:r>
            <a:endParaRPr lang="es-AR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3528391" cy="3816424"/>
          </a:xfrm>
        </p:spPr>
      </p:pic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AR" dirty="0" smtClean="0"/>
              <a:t>Si te quedaron dudas, acá hay un videíto muy divertido que lo vuelve a explicar:</a:t>
            </a:r>
          </a:p>
          <a:p>
            <a:r>
              <a:rPr lang="es-AR" dirty="0" smtClean="0">
                <a:hlinkClick r:id="rId3"/>
              </a:rPr>
              <a:t>https</a:t>
            </a:r>
            <a:r>
              <a:rPr lang="es-AR" dirty="0">
                <a:hlinkClick r:id="rId3"/>
              </a:rPr>
              <a:t>://www.youtube.com/watch?v=OskfBGraJZk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190915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</TotalTime>
  <Words>208</Words>
  <Application>Microsoft Office PowerPoint</Application>
  <PresentationFormat>Presentación en pantalla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Chincheta</vt:lpstr>
      <vt:lpstr>USO DEL DICCIONARIO</vt:lpstr>
      <vt:lpstr>¿Qué es el diccionario?</vt:lpstr>
      <vt:lpstr>Veamos cómo es por dentro…</vt:lpstr>
      <vt:lpstr>Se ve algo así…</vt:lpstr>
      <vt:lpstr>¿Cómo buscamos una palabra?</vt:lpstr>
      <vt:lpstr>Algunos consejitos…</vt:lpstr>
      <vt:lpstr>Para terminar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DEL DICCIONARIO</dc:title>
  <dc:creator>Cinthya Natalí</dc:creator>
  <cp:lastModifiedBy>Cinthya Natalí</cp:lastModifiedBy>
  <cp:revision>5</cp:revision>
  <dcterms:created xsi:type="dcterms:W3CDTF">2020-04-18T18:44:54Z</dcterms:created>
  <dcterms:modified xsi:type="dcterms:W3CDTF">2020-04-18T19:20:30Z</dcterms:modified>
</cp:coreProperties>
</file>