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5BB357-CE57-404C-A9CC-8F23587AECBA}" type="datetimeFigureOut">
              <a:rPr lang="es-AR" smtClean="0"/>
              <a:t>30/3/2020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74614D-7AF2-48EF-936E-190BB8FE0518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inthya.nfz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>
                <a:latin typeface="Cooper Black" pitchFamily="18" charset="0"/>
              </a:rPr>
              <a:t>ACTIVIDADES DOMICILIARIAS </a:t>
            </a:r>
            <a:br>
              <a:rPr lang="es-AR" dirty="0" smtClean="0">
                <a:latin typeface="Cooper Black" pitchFamily="18" charset="0"/>
              </a:rPr>
            </a:br>
            <a:r>
              <a:rPr lang="es-AR" dirty="0" smtClean="0">
                <a:latin typeface="Cooper Black" pitchFamily="18" charset="0"/>
              </a:rPr>
              <a:t>3RO «B»</a:t>
            </a:r>
            <a:endParaRPr lang="es-AR" dirty="0">
              <a:latin typeface="Cooper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AR" dirty="0" smtClean="0"/>
              <a:t>Seño Cinthya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41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sz="6000" smtClean="0">
                <a:latin typeface="Cooper Black" pitchFamily="18" charset="0"/>
                <a:ea typeface="Arial Unicode MS" pitchFamily="34" charset="-128"/>
                <a:cs typeface="Arial Unicode MS" pitchFamily="34" charset="-128"/>
              </a:rPr>
              <a:t>¡Cuánto los extraño!</a:t>
            </a:r>
            <a:endParaRPr lang="es-AR" sz="6000" dirty="0">
              <a:latin typeface="Cooper Black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5429200"/>
          </a:xfrm>
        </p:spPr>
        <p:txBody>
          <a:bodyPr>
            <a:normAutofit/>
          </a:bodyPr>
          <a:lstStyle/>
          <a:p>
            <a:r>
              <a:rPr lang="es-AR" sz="3100" dirty="0" smtClean="0"/>
              <a:t>¡Ya pasaron muchos días y tengo muchas ganas de verlos!</a:t>
            </a:r>
          </a:p>
          <a:p>
            <a:r>
              <a:rPr lang="es-AR" sz="3100" dirty="0" smtClean="0"/>
              <a:t>Para seguir cuidándonos, tenemos que quedarnos en casa unos días más, por eso vamos a seguir trabajando de manera virtual.</a:t>
            </a:r>
          </a:p>
          <a:p>
            <a:r>
              <a:rPr lang="es-AR" sz="3100" dirty="0" smtClean="0"/>
              <a:t>¿Cómo les fue con las actividades anteriores? Ante cualquier duda, les recuerdo mi mail, para que me escriban siempre que lo necesiten: </a:t>
            </a:r>
            <a:r>
              <a:rPr lang="es-AR" sz="3100" dirty="0" smtClean="0">
                <a:hlinkClick r:id="rId2"/>
              </a:rPr>
              <a:t>cinthya.nfz@gmail.com</a:t>
            </a:r>
            <a:endParaRPr lang="es-AR" sz="31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614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50106"/>
          </a:xfrm>
        </p:spPr>
        <p:txBody>
          <a:bodyPr>
            <a:noAutofit/>
          </a:bodyPr>
          <a:lstStyle/>
          <a:p>
            <a:pPr algn="ctr"/>
            <a:r>
              <a:rPr lang="es-AR" sz="4800" dirty="0">
                <a:latin typeface="Cooper Black" pitchFamily="18" charset="0"/>
              </a:rPr>
              <a:t>¡</a:t>
            </a:r>
            <a:r>
              <a:rPr lang="es-AR" sz="4800" dirty="0" smtClean="0">
                <a:latin typeface="Cooper Black" pitchFamily="18" charset="0"/>
              </a:rPr>
              <a:t>Comenzamos tema nuevo!</a:t>
            </a:r>
            <a:endParaRPr lang="es-AR" sz="4800" dirty="0"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8066856" cy="5079793"/>
          </a:xfrm>
        </p:spPr>
        <p:txBody>
          <a:bodyPr>
            <a:normAutofit/>
          </a:bodyPr>
          <a:lstStyle/>
          <a:p>
            <a:r>
              <a:rPr lang="es-AR" dirty="0" smtClean="0"/>
              <a:t>En TERCERO empezamos a trabajar con UNIDADES DE TRABAJO en cada espacio curricular.</a:t>
            </a:r>
          </a:p>
          <a:p>
            <a:r>
              <a:rPr lang="es-ES" dirty="0" smtClean="0"/>
              <a:t>Cada plan tiene delante una HOJA ÍNDICE </a:t>
            </a:r>
          </a:p>
          <a:p>
            <a:r>
              <a:rPr lang="es-ES" dirty="0" smtClean="0"/>
              <a:t>Donde se especifica:</a:t>
            </a:r>
          </a:p>
          <a:p>
            <a:pPr lvl="1"/>
            <a:r>
              <a:rPr lang="es-ES" dirty="0" smtClean="0"/>
              <a:t>Nombre del espacio curricular</a:t>
            </a:r>
          </a:p>
          <a:p>
            <a:pPr lvl="1"/>
            <a:r>
              <a:rPr lang="es-ES" dirty="0" smtClean="0"/>
              <a:t>Fecha de inicio </a:t>
            </a:r>
          </a:p>
          <a:p>
            <a:pPr lvl="1"/>
            <a:r>
              <a:rPr lang="es-ES" dirty="0" smtClean="0"/>
              <a:t>Nombre y apellido del estudiante </a:t>
            </a:r>
          </a:p>
          <a:p>
            <a:pPr lvl="1"/>
            <a:r>
              <a:rPr lang="es-ES" dirty="0" smtClean="0"/>
              <a:t>Objetivos generales</a:t>
            </a:r>
          </a:p>
          <a:p>
            <a:pPr lvl="1"/>
            <a:r>
              <a:rPr lang="es-ES" dirty="0" smtClean="0"/>
              <a:t>Contenidos y aprendizajes</a:t>
            </a:r>
          </a:p>
          <a:p>
            <a:pPr lvl="1"/>
            <a:r>
              <a:rPr lang="es-ES" dirty="0" smtClean="0"/>
              <a:t>Evaluación</a:t>
            </a:r>
          </a:p>
          <a:p>
            <a:pPr lvl="1"/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140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latin typeface="Cooper Black" pitchFamily="18" charset="0"/>
              </a:rPr>
              <a:t>ASÍ VAMOS A TRABAJAR…</a:t>
            </a:r>
            <a:endParaRPr lang="es-AR" dirty="0"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docente irá acompañando el proceso de desarrollo del plan, con correcciones periódicas.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Al finalizar el plan, cada estudiante realizara un breve comentario de cómo le resultaron los aprendizajes y contenidos trabajados. 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En ese momento se entregará a la docente para su corrección final.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5267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92696"/>
            <a:ext cx="8153400" cy="526504"/>
          </a:xfrm>
        </p:spPr>
        <p:txBody>
          <a:bodyPr>
            <a:noAutofit/>
          </a:bodyPr>
          <a:lstStyle/>
          <a:p>
            <a:pPr algn="ctr"/>
            <a:r>
              <a:rPr lang="es-ES" sz="3600" dirty="0">
                <a:latin typeface="Cooper Black" pitchFamily="18" charset="0"/>
              </a:rPr>
              <a:t>¿QUÉ SE TENDRÁ EN CUENTA AL EVALUAR EL PLAN?</a:t>
            </a:r>
            <a:r>
              <a:rPr lang="es-ES" dirty="0"/>
              <a:t/>
            </a:r>
            <a:br>
              <a:rPr lang="es-ES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PRESENTACIÓN</a:t>
            </a:r>
          </a:p>
          <a:p>
            <a:r>
              <a:rPr lang="es-ES" dirty="0"/>
              <a:t>RESPONSABILIDAD CON QUE SE ASUMIÓ EL DESEMPEÑO DE LAS ACTIVIDADES ÁULICAS Y TAREAS</a:t>
            </a:r>
          </a:p>
          <a:p>
            <a:r>
              <a:rPr lang="es-ES" dirty="0"/>
              <a:t>TRABAJO COLABORATIVO (en clases presenciales)</a:t>
            </a:r>
          </a:p>
          <a:p>
            <a:r>
              <a:rPr lang="es-ES" dirty="0"/>
              <a:t>CREATIVIDAD </a:t>
            </a:r>
          </a:p>
          <a:p>
            <a:r>
              <a:rPr lang="es-ES" dirty="0"/>
              <a:t>PARTICIPACIÓN ACTIVA EN PUESTAS EN COMÚN (en  clases presenciales)</a:t>
            </a:r>
          </a:p>
          <a:p>
            <a:r>
              <a:rPr lang="es-ES" dirty="0"/>
              <a:t>FUNDAMENTACIÓN Y ARGUMENTACIÓN EN SUS OPINIONES Y RESPUESTAS (en clases presenciales)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24040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1785</TotalTime>
  <Words>231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Intermedio</vt:lpstr>
      <vt:lpstr>ACTIVIDADES DOMICILIARIAS  3RO «B»</vt:lpstr>
      <vt:lpstr>¡Cuánto los extraño!</vt:lpstr>
      <vt:lpstr>¡Comenzamos tema nuevo!</vt:lpstr>
      <vt:lpstr>ASÍ VAMOS A TRABAJAR…</vt:lpstr>
      <vt:lpstr>¿QUÉ SE TENDRÁ EN CUENTA AL EVALUAR EL PLAN?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DOMICILIARIAS  3RO «B»</dc:title>
  <dc:creator>Cinthya Natalí</dc:creator>
  <cp:lastModifiedBy>Cinthya Natalí</cp:lastModifiedBy>
  <cp:revision>11</cp:revision>
  <dcterms:created xsi:type="dcterms:W3CDTF">2020-03-27T21:22:31Z</dcterms:created>
  <dcterms:modified xsi:type="dcterms:W3CDTF">2020-03-30T21:12:04Z</dcterms:modified>
</cp:coreProperties>
</file>